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0557" autoAdjust="0"/>
  </p:normalViewPr>
  <p:slideViewPr>
    <p:cSldViewPr snapToGrid="0">
      <p:cViewPr varScale="1">
        <p:scale>
          <a:sx n="49" d="100"/>
          <a:sy n="49" d="100"/>
        </p:scale>
        <p:origin x="192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The Worship of the Samaritans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October 19, 2014 pm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9D143-31AF-4635-918D-BD4320B61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09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793FD-4A52-43FF-90C4-A2F81E41C0B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AA825-19D5-4701-993F-2AB41C153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14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 smtClean="0"/>
              <a:t>Fear was caused by lions (25-26).  Would not have considered God without them. (Fear, but not fear.  Note: 34)</a:t>
            </a:r>
          </a:p>
          <a:p>
            <a:pPr marL="685800" lvl="1" indent="-228600">
              <a:buAutoNum type="arabicParenR"/>
            </a:pPr>
            <a:r>
              <a:rPr lang="en-US" dirty="0" smtClean="0"/>
              <a:t>Proper</a:t>
            </a:r>
            <a:r>
              <a:rPr lang="en-US" baseline="0" dirty="0" smtClean="0"/>
              <a:t> fear (awesome reverence) causes us to turn AWAY from evil to serve him alone!</a:t>
            </a:r>
          </a:p>
          <a:p>
            <a:pPr marL="685800" lvl="1" indent="-228600">
              <a:buAutoNum type="arabicParenR"/>
            </a:pPr>
            <a:r>
              <a:rPr lang="en-US" baseline="0" dirty="0" smtClean="0"/>
              <a:t>(Matthew 10:28; Acts 10:34-35)</a:t>
            </a:r>
          </a:p>
          <a:p>
            <a:pPr marL="228600" lvl="0" indent="-228600">
              <a:buAutoNum type="arabicParenR"/>
            </a:pPr>
            <a:r>
              <a:rPr lang="en-US" baseline="0" dirty="0" smtClean="0"/>
              <a:t>No true devotion, just ritual to avoid judgment</a:t>
            </a:r>
          </a:p>
          <a:p>
            <a:pPr marL="685800" lvl="1" indent="-228600">
              <a:buAutoNum type="arabicParenR"/>
            </a:pPr>
            <a:r>
              <a:rPr lang="en-US" baseline="0" dirty="0" smtClean="0"/>
              <a:t>This was never acceptable to God, not then… not now!</a:t>
            </a:r>
          </a:p>
          <a:p>
            <a:pPr marL="685800" lvl="1" indent="-228600">
              <a:buAutoNum type="arabicParenR"/>
            </a:pPr>
            <a:r>
              <a:rPr lang="en-US" baseline="0" dirty="0" smtClean="0"/>
              <a:t>(Matthew 15:7-9; John 4:24)</a:t>
            </a:r>
          </a:p>
          <a:p>
            <a:pPr marL="228600" lvl="0" indent="-228600">
              <a:buAutoNum type="arabicParenR"/>
            </a:pPr>
            <a:r>
              <a:rPr lang="en-US" baseline="0" dirty="0" smtClean="0"/>
              <a:t>They served God, but loved their own gods more!  (And as such, displeased Him)</a:t>
            </a:r>
          </a:p>
          <a:p>
            <a:pPr marL="685800" lvl="1" indent="-228600">
              <a:buAutoNum type="arabicParenR"/>
            </a:pPr>
            <a:r>
              <a:rPr lang="en-US" baseline="0" dirty="0" smtClean="0"/>
              <a:t>(Matthew 6:24; James 4:4)</a:t>
            </a:r>
          </a:p>
          <a:p>
            <a:pPr marL="685800" lvl="1" indent="-228600">
              <a:buAutoNum type="arabicParenR"/>
            </a:pPr>
            <a:r>
              <a:rPr lang="en-US" baseline="0" dirty="0" smtClean="0"/>
              <a:t>Anytime we are more concerned about what WE want, rather than what God wants.  “Hedonistic” Christianity!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A825-19D5-4701-993F-2AB41C153C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9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Elijah to the people:  (1</a:t>
            </a:r>
            <a:r>
              <a:rPr lang="en-US" baseline="0" dirty="0" smtClean="0"/>
              <a:t> Kings 18:21)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“And Elijah came to all the people, and said, ‘How long will you falter between two opinions?  If the Lord is God, follow Him; but if Baal, follow him.’ But the people answered him not a word.”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AA825-19D5-4701-993F-2AB41C153C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18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47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29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05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1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32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65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6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3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62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5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87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71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038" y="947211"/>
            <a:ext cx="7543800" cy="3234824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The Worship </a:t>
            </a:r>
            <a:br>
              <a:rPr lang="en-US" sz="6000" b="1" dirty="0" smtClean="0"/>
            </a:br>
            <a:r>
              <a:rPr lang="en-US" sz="7200" b="1" dirty="0" smtClean="0"/>
              <a:t>of the Samaritans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518211"/>
            <a:ext cx="7543800" cy="108040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2 Kings 17:24-41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1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782" y="237109"/>
            <a:ext cx="8216153" cy="134049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Their religion was characterized by…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327" y="1964986"/>
            <a:ext cx="6575899" cy="3904107"/>
          </a:xfrm>
        </p:spPr>
        <p:txBody>
          <a:bodyPr>
            <a:normAutofit lnSpcReduction="10000"/>
          </a:bodyPr>
          <a:lstStyle/>
          <a:p>
            <a:pPr marL="631825" indent="-571500">
              <a:buFont typeface="Wingdings" panose="05000000000000000000" pitchFamily="2" charset="2"/>
              <a:buChar char="§"/>
            </a:pPr>
            <a:r>
              <a:rPr lang="en-US" sz="4400" b="1" dirty="0" smtClean="0"/>
              <a:t>An Imperfect Fear                       </a:t>
            </a:r>
            <a:r>
              <a:rPr lang="en-US" sz="4400" dirty="0" smtClean="0"/>
              <a:t>(32-34, 41)</a:t>
            </a:r>
          </a:p>
          <a:p>
            <a:pPr marL="631825" indent="-571500">
              <a:buFont typeface="Wingdings" panose="05000000000000000000" pitchFamily="2" charset="2"/>
              <a:buChar char="§"/>
            </a:pPr>
            <a:r>
              <a:rPr lang="en-US" sz="4400" b="1" dirty="0" smtClean="0"/>
              <a:t>Form over substance                       </a:t>
            </a:r>
            <a:r>
              <a:rPr lang="en-US" sz="4400" dirty="0" smtClean="0"/>
              <a:t>(26-27, 33-34)</a:t>
            </a:r>
          </a:p>
          <a:p>
            <a:pPr marL="631825" indent="-571500">
              <a:buFont typeface="Wingdings" panose="05000000000000000000" pitchFamily="2" charset="2"/>
              <a:buChar char="§"/>
            </a:pPr>
            <a:r>
              <a:rPr lang="en-US" sz="4400" b="1" dirty="0" smtClean="0"/>
              <a:t>Compromise</a:t>
            </a:r>
            <a:r>
              <a:rPr lang="en-US" sz="4400" dirty="0" smtClean="0"/>
              <a:t>                            (41a)</a:t>
            </a:r>
          </a:p>
          <a:p>
            <a:pPr marL="631825" indent="-571500">
              <a:buFont typeface="Wingdings" panose="05000000000000000000" pitchFamily="2" charset="2"/>
              <a:buChar char="§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967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038" y="947211"/>
            <a:ext cx="7543800" cy="3234824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Conclusion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518211"/>
            <a:ext cx="7543800" cy="15129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Unless we are careful, our religion can become like the religion of the Samaritans!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20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</TotalTime>
  <Words>235</Words>
  <Application>Microsoft Office PowerPoint</Application>
  <PresentationFormat>On-screen Show (4:3)</PresentationFormat>
  <Paragraphs>22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Wingdings</vt:lpstr>
      <vt:lpstr>Retrospect</vt:lpstr>
      <vt:lpstr>The Worship  of the Samaritans</vt:lpstr>
      <vt:lpstr>Their religion was characterized by…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Worship  of the Samaritans</dc:title>
  <dc:creator>Stan Cox</dc:creator>
  <cp:lastModifiedBy>Stan Cox</cp:lastModifiedBy>
  <cp:revision>6</cp:revision>
  <dcterms:created xsi:type="dcterms:W3CDTF">2014-10-19T21:26:45Z</dcterms:created>
  <dcterms:modified xsi:type="dcterms:W3CDTF">2014-10-19T21:54:29Z</dcterms:modified>
</cp:coreProperties>
</file>